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  <p:sldId id="263" r:id="rId9"/>
    <p:sldId id="264" r:id="rId10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E6AD9E"/>
    <a:srgbClr val="DEC568"/>
    <a:srgbClr val="9FB656"/>
    <a:srgbClr val="FF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72CF80-2DF3-406D-8207-C23B53051D3D}" type="datetimeFigureOut">
              <a:rPr lang="uk-UA" smtClean="0"/>
              <a:pPr/>
              <a:t>19.04.2021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F3CCF0-98BA-4CAD-AEFB-D7478A9025BC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C2D9-5FBF-43C6-9966-F2B219C2430B}" type="datetimeFigureOut">
              <a:rPr lang="uk-UA" smtClean="0"/>
              <a:pPr/>
              <a:t>19.04.2021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3D297-165C-41CF-9877-D56F1658C4C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 advClick="0" advTm="3969">
    <p:strips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C2D9-5FBF-43C6-9966-F2B219C2430B}" type="datetimeFigureOut">
              <a:rPr lang="uk-UA" smtClean="0"/>
              <a:pPr/>
              <a:t>19.04.2021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3D297-165C-41CF-9877-D56F1658C4C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 advClick="0" advTm="3969">
    <p:strips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C2D9-5FBF-43C6-9966-F2B219C2430B}" type="datetimeFigureOut">
              <a:rPr lang="uk-UA" smtClean="0"/>
              <a:pPr/>
              <a:t>19.04.2021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3D297-165C-41CF-9877-D56F1658C4C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 advClick="0" advTm="3969">
    <p:strips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C2D9-5FBF-43C6-9966-F2B219C2430B}" type="datetimeFigureOut">
              <a:rPr lang="uk-UA" smtClean="0"/>
              <a:pPr/>
              <a:t>19.04.2021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3D297-165C-41CF-9877-D56F1658C4C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 advClick="0" advTm="3969">
    <p:strips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C2D9-5FBF-43C6-9966-F2B219C2430B}" type="datetimeFigureOut">
              <a:rPr lang="uk-UA" smtClean="0"/>
              <a:pPr/>
              <a:t>19.04.2021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3D297-165C-41CF-9877-D56F1658C4C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 advClick="0" advTm="3969">
    <p:strips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C2D9-5FBF-43C6-9966-F2B219C2430B}" type="datetimeFigureOut">
              <a:rPr lang="uk-UA" smtClean="0"/>
              <a:pPr/>
              <a:t>19.04.2021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3D297-165C-41CF-9877-D56F1658C4C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 advClick="0" advTm="3969">
    <p:strips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C2D9-5FBF-43C6-9966-F2B219C2430B}" type="datetimeFigureOut">
              <a:rPr lang="uk-UA" smtClean="0"/>
              <a:pPr/>
              <a:t>19.04.2021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3D297-165C-41CF-9877-D56F1658C4C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 advClick="0" advTm="3969">
    <p:strips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C2D9-5FBF-43C6-9966-F2B219C2430B}" type="datetimeFigureOut">
              <a:rPr lang="uk-UA" smtClean="0"/>
              <a:pPr/>
              <a:t>19.04.2021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3D297-165C-41CF-9877-D56F1658C4C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 advClick="0" advTm="3969">
    <p:strips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C2D9-5FBF-43C6-9966-F2B219C2430B}" type="datetimeFigureOut">
              <a:rPr lang="uk-UA" smtClean="0"/>
              <a:pPr/>
              <a:t>19.04.2021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3D297-165C-41CF-9877-D56F1658C4C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 advClick="0" advTm="3969">
    <p:strips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C2D9-5FBF-43C6-9966-F2B219C2430B}" type="datetimeFigureOut">
              <a:rPr lang="uk-UA" smtClean="0"/>
              <a:pPr/>
              <a:t>19.04.2021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3D297-165C-41CF-9877-D56F1658C4C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 advClick="0" advTm="3969">
    <p:strips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C2D9-5FBF-43C6-9966-F2B219C2430B}" type="datetimeFigureOut">
              <a:rPr lang="uk-UA" smtClean="0"/>
              <a:pPr/>
              <a:t>19.04.2021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3D297-165C-41CF-9877-D56F1658C4C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 advClick="0" advTm="3969">
    <p:strips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5BC2D9-5FBF-43C6-9966-F2B219C2430B}" type="datetimeFigureOut">
              <a:rPr lang="uk-UA" smtClean="0"/>
              <a:pPr/>
              <a:t>19.04.2021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03D297-165C-41CF-9877-D56F1658C4C7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 advTm="3969">
    <p:strips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http://kovel-rayrada.gov.ua/sites/default/files/images/images/topolskiy_s.s..preview.jpg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</a:pP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1986 році закінчив </a:t>
            </a:r>
            <a:r>
              <a:rPr lang="uk-UA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Білашівську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школу.</a:t>
            </a:r>
          </a:p>
        </p:txBody>
      </p:sp>
      <p:sp>
        <p:nvSpPr>
          <p:cNvPr id="8" name="Блок-схема: решение 7"/>
          <p:cNvSpPr/>
          <p:nvPr/>
        </p:nvSpPr>
        <p:spPr>
          <a:xfrm>
            <a:off x="500034" y="1071546"/>
            <a:ext cx="8001056" cy="4357718"/>
          </a:xfrm>
          <a:prstGeom prst="flowChartDecision">
            <a:avLst/>
          </a:prstGeom>
          <a:solidFill>
            <a:srgbClr val="E6AD9E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TextBox 5"/>
          <p:cNvSpPr txBox="1"/>
          <p:nvPr/>
        </p:nvSpPr>
        <p:spPr>
          <a:xfrm>
            <a:off x="2000232" y="2000240"/>
            <a:ext cx="5072098" cy="230832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7200" b="1" spc="50" dirty="0" smtClean="0">
                <a:ln w="3810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Наша гордість</a:t>
            </a:r>
            <a:endParaRPr lang="uk-UA" sz="7200" b="1" spc="50" dirty="0">
              <a:ln w="38100">
                <a:solidFill>
                  <a:schemeClr val="bg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10" name="Picture 5" descr="D:\Майя\картинки\фон, стрічка\26c10d0d65bf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85794"/>
          </a:xfrm>
          <a:prstGeom prst="rect">
            <a:avLst/>
          </a:prstGeom>
          <a:noFill/>
        </p:spPr>
      </p:pic>
      <p:pic>
        <p:nvPicPr>
          <p:cNvPr id="11" name="Picture 5" descr="D:\Майя\картинки\фон, стрічка\26c10d0d65bf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972179"/>
            <a:ext cx="9144000" cy="885821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969">
    <p:strip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0"/>
            <a:ext cx="71438" cy="685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028" name="Picture 4" descr="76F6E3B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428604"/>
            <a:ext cx="3357586" cy="40719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5000628" y="4714884"/>
            <a:ext cx="3643338" cy="172354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Ткачук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uk-UA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Гладишук</a:t>
            </a:r>
            <a:r>
              <a:rPr kumimoji="0" lang="uk-UA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uk-UA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Ганна Карпівна</a:t>
            </a:r>
            <a:endParaRPr kumimoji="0" lang="uk-UA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закінчила у 1963 році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Білашівську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школу.</a:t>
            </a:r>
            <a:endParaRPr kumimoji="0" lang="uk-UA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Голова сільської ради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с.Осниця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Маневицького</a:t>
            </a:r>
            <a:r>
              <a:rPr lang="uk-UA" sz="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sz="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району.    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Директор ЗОШ І-ІІІ ст.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с.Зелена</a:t>
            </a:r>
            <a:endParaRPr kumimoji="0" lang="uk-UA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Ковельського району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2" descr="imag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434345"/>
            <a:ext cx="3214710" cy="4066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285720" y="4572008"/>
            <a:ext cx="3857652" cy="221599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Данилюк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Степан Корнійович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закінчив школу у 1963 році.</a:t>
            </a:r>
            <a:endParaRPr kumimoji="0" lang="uk-UA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олковник заступник командира дивізії з виховної роботи 72 гвардійської механізованої дивізії.   Професор.</a:t>
            </a:r>
            <a:endParaRPr kumimoji="0" lang="uk-UA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Заступник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директораБілоцерківської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філії.</a:t>
            </a:r>
            <a:r>
              <a:rPr kumimoji="0" lang="uk-UA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Міжрегіональної Академії управління персоналом.</a:t>
            </a:r>
            <a:endParaRPr kumimoji="0" lang="uk-UA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3969">
    <p:strips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0"/>
            <a:ext cx="71438" cy="685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500034" y="4786322"/>
            <a:ext cx="3357586" cy="164307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Рибчук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(</a:t>
            </a:r>
            <a:r>
              <a:rPr kumimoji="0" lang="uk-U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Вакуліч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Галина Спиридонівна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закінчила 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Білашівську</a:t>
            </a: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школу в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1964 році.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Відмінник освіти. Директор 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Зеленівської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початкової школи.</a:t>
            </a:r>
            <a:endParaRPr kumimoji="0" lang="uk-U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5214942" y="4857760"/>
            <a:ext cx="3357586" cy="15001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uk-UA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 </a:t>
            </a:r>
            <a:r>
              <a:rPr kumimoji="0" lang="uk-U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Сидорук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(</a:t>
            </a:r>
            <a:r>
              <a:rPr kumimoji="0" lang="uk-U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Нікітіч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Галина Олексіївна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з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акінчила в 1969 році 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Білашівську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школу Директор ЗОШ 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І-ІІІст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 №1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1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м.Ковель</a:t>
            </a:r>
            <a:endParaRPr kumimoji="0" lang="uk-U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3" descr="C:\Users\Адміністратор\Desktop\IMG_20210409_175642.jpg"/>
          <p:cNvPicPr>
            <a:picLocks noChangeAspect="1" noChangeArrowheads="1"/>
          </p:cNvPicPr>
          <p:nvPr/>
        </p:nvPicPr>
        <p:blipFill>
          <a:blip r:embed="rId2"/>
          <a:srcRect b="24665"/>
          <a:stretch>
            <a:fillRect/>
          </a:stretch>
        </p:blipFill>
        <p:spPr bwMode="auto">
          <a:xfrm>
            <a:off x="642910" y="428604"/>
            <a:ext cx="3187700" cy="4286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Адміністратор\Desktop\IMG_20210409_175653.jpg"/>
          <p:cNvPicPr>
            <a:picLocks noChangeAspect="1" noChangeArrowheads="1"/>
          </p:cNvPicPr>
          <p:nvPr/>
        </p:nvPicPr>
        <p:blipFill>
          <a:blip r:embed="rId3"/>
          <a:srcRect l="2189" t="2511" r="3696" b="26144"/>
          <a:stretch>
            <a:fillRect/>
          </a:stretch>
        </p:blipFill>
        <p:spPr bwMode="auto">
          <a:xfrm>
            <a:off x="5286380" y="454116"/>
            <a:ext cx="3214710" cy="4248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3969">
    <p:strip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0"/>
            <a:ext cx="71438" cy="685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7409" name="Picture 1" descr="5J1A2987"/>
          <p:cNvPicPr>
            <a:picLocks noChangeAspect="1" noChangeArrowheads="1"/>
          </p:cNvPicPr>
          <p:nvPr/>
        </p:nvPicPr>
        <p:blipFill>
          <a:blip r:embed="rId2"/>
          <a:srcRect l="25179" t="27829" r="49881" b="51373"/>
          <a:stretch>
            <a:fillRect/>
          </a:stretch>
        </p:blipFill>
        <p:spPr bwMode="auto">
          <a:xfrm>
            <a:off x="500034" y="428604"/>
            <a:ext cx="3490897" cy="40719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642910" y="4572008"/>
            <a:ext cx="3143272" cy="157163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Ситюк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Олег Іванович</a:t>
            </a:r>
          </a:p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У 1969р. закінчив 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Білашівську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школу.</a:t>
            </a:r>
            <a:r>
              <a:rPr kumimoji="0" lang="uk-UA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Генеральний директор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«Компанія «Лізинговий дім»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м.Львів</a:t>
            </a:r>
            <a:endParaRPr kumimoji="0" lang="uk-U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5214942" y="4500570"/>
            <a:ext cx="3571900" cy="171451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uk-U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Корнелюк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Любов Петрівна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ctr" fontAlgn="base">
              <a:spcBef>
                <a:spcPct val="0"/>
              </a:spcBef>
            </a:pPr>
            <a:r>
              <a:rPr kumimoji="0" lang="uk-UA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закінчила в 1972 році 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Білашівську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школу.    Методист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управління відділу освіти і науки Черкаської обласної держадміністрації</a:t>
            </a:r>
          </a:p>
        </p:txBody>
      </p:sp>
      <p:pic>
        <p:nvPicPr>
          <p:cNvPr id="8" name="Picture 7" descr="C9869B46"/>
          <p:cNvPicPr>
            <a:picLocks noChangeAspect="1" noChangeArrowheads="1"/>
          </p:cNvPicPr>
          <p:nvPr/>
        </p:nvPicPr>
        <p:blipFill>
          <a:blip r:embed="rId3"/>
          <a:srcRect l="38991" t="19521" r="32413" b="20743"/>
          <a:stretch>
            <a:fillRect/>
          </a:stretch>
        </p:blipFill>
        <p:spPr bwMode="auto">
          <a:xfrm>
            <a:off x="5214942" y="428604"/>
            <a:ext cx="3397512" cy="40142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3969">
    <p:strips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0"/>
            <a:ext cx="71438" cy="685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463814"/>
            <a:ext cx="3277218" cy="41081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642910" y="4786322"/>
            <a:ext cx="3200404" cy="157163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Юзинкевич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(Антонюк)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Катерина Юхимівна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uk-UA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В 1972 році закінчила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uk-UA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ЗОШ І-ІІ ст. </a:t>
            </a:r>
            <a:r>
              <a:rPr kumimoji="0" lang="uk-UA" sz="16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с.Білашів</a:t>
            </a:r>
            <a:r>
              <a:rPr kumimoji="0" lang="uk-UA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uk-UA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Голова сільської ради </a:t>
            </a:r>
            <a:r>
              <a:rPr kumimoji="0" lang="uk-UA" sz="16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с.Білашів</a:t>
            </a:r>
            <a:r>
              <a:rPr kumimoji="0" lang="uk-UA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428604"/>
            <a:ext cx="3357586" cy="4214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5143504" y="4714884"/>
            <a:ext cx="3643338" cy="18573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Недільський</a:t>
            </a:r>
            <a:endParaRPr kumimoji="0" lang="uk-UA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Василь Кузьмович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uk-UA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у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1973році закінчив 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Білашівську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школу.Редактор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районної газети  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м.Ківерці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“Вільним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шляхом», кореспондент  газети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«Вечірній Луцьк».</a:t>
            </a:r>
          </a:p>
        </p:txBody>
      </p:sp>
    </p:spTree>
  </p:cSld>
  <p:clrMapOvr>
    <a:masterClrMapping/>
  </p:clrMapOvr>
  <p:transition advClick="0" advTm="3969">
    <p:strip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0"/>
            <a:ext cx="71438" cy="685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428604"/>
            <a:ext cx="2928958" cy="4214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500034" y="4714884"/>
            <a:ext cx="3429024" cy="157163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Яструб Раїса Іванівна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закінчила в 1976 році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Білашівську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школу.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Голова сільської ради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с. 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Ємільчено</a:t>
            </a:r>
            <a:endParaRPr kumimoji="0" lang="uk-U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Житомирської області.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5143504" y="4500570"/>
            <a:ext cx="3429024" cy="207170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uk-UA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Глущенко</a:t>
            </a:r>
            <a:endParaRPr lang="uk-UA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Світлана</a:t>
            </a:r>
            <a:r>
              <a:rPr kumimoji="0" lang="uk-UA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Володимирівна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uk-UA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закінчила в 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1979 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році 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Білашівську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школу. </a:t>
            </a:r>
            <a:r>
              <a:rPr kumimoji="0" lang="uk-UA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Начальник  відділу </a:t>
            </a:r>
            <a:endParaRPr kumimoji="0" lang="uk-U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uk-UA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інансовогосподарського</a:t>
            </a:r>
            <a:r>
              <a:rPr kumimoji="0" lang="uk-UA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забезпечення-головний бухгалтер управління фінансів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uk-UA" sz="16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смт</a:t>
            </a:r>
            <a:r>
              <a:rPr kumimoji="0" lang="uk-UA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uk-UA" sz="16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.Старої</a:t>
            </a:r>
            <a:r>
              <a:rPr kumimoji="0" lang="uk-UA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uk-UA" sz="16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Вижівки</a:t>
            </a:r>
            <a:endParaRPr kumimoji="0" lang="uk-U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Адміністратор\Desktop\IMG_20210409_175718.jpg"/>
          <p:cNvPicPr>
            <a:picLocks noChangeAspect="1" noChangeArrowheads="1"/>
          </p:cNvPicPr>
          <p:nvPr/>
        </p:nvPicPr>
        <p:blipFill>
          <a:blip r:embed="rId3"/>
          <a:srcRect l="2334" t="2511" r="1970" b="30943"/>
          <a:stretch>
            <a:fillRect/>
          </a:stretch>
        </p:blipFill>
        <p:spPr bwMode="auto">
          <a:xfrm>
            <a:off x="5357818" y="500042"/>
            <a:ext cx="3039485" cy="4000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3969">
    <p:strip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0"/>
            <a:ext cx="71438" cy="685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8434" name="Picture 2" descr="topolskiy_s.s..jpg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5429256" y="357166"/>
            <a:ext cx="3071835" cy="41434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5500694" y="4572008"/>
            <a:ext cx="3214710" cy="17859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Топольський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Степан Степанович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У 1986 році закінчив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Білашівську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школу.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Керівник апарату районної державної адміністрації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24" y="428604"/>
            <a:ext cx="2786082" cy="40258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428596" y="4714884"/>
            <a:ext cx="3500462" cy="17859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Оліфірук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Валентина Олександрівна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закінчила в 1981 році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Білашівську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школу. </a:t>
            </a:r>
            <a:r>
              <a:rPr kumimoji="0" lang="uk-UA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 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Начальник фінансового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управління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м.Ковеля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 advClick="0" advTm="3969">
    <p:strip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</a:pPr>
            <a:endParaRPr lang="uk-UA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0"/>
            <a:ext cx="71438" cy="685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8" name="Picture 3" descr="Изображение 067"/>
          <p:cNvPicPr>
            <a:picLocks noChangeAspect="1" noChangeArrowheads="1"/>
          </p:cNvPicPr>
          <p:nvPr/>
        </p:nvPicPr>
        <p:blipFill>
          <a:blip r:embed="rId2" cstate="print"/>
          <a:srcRect l="26063" t="5539" r="23527" b="47346"/>
          <a:stretch>
            <a:fillRect/>
          </a:stretch>
        </p:blipFill>
        <p:spPr bwMode="auto">
          <a:xfrm rot="-21600000">
            <a:off x="5286380" y="428604"/>
            <a:ext cx="3214710" cy="43577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5357818" y="4714884"/>
            <a:ext cx="3143272" cy="181588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</a:pPr>
            <a:r>
              <a:rPr lang="uk-UA" sz="2000" b="1" dirty="0" err="1" smtClean="0">
                <a:latin typeface="Times New Roman" pitchFamily="18" charset="0"/>
                <a:cs typeface="Times New Roman" pitchFamily="18" charset="0"/>
              </a:rPr>
              <a:t>Топольський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ctr" fontAlgn="base">
              <a:spcBef>
                <a:spcPct val="0"/>
              </a:spcBef>
            </a:pP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Дмитро Степанович </a:t>
            </a:r>
          </a:p>
          <a:p>
            <a:pPr lvl="0" algn="ctr" fontAlgn="base">
              <a:spcBef>
                <a:spcPct val="0"/>
              </a:spcBef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У 2010 році закінчив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Білашівську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школу.</a:t>
            </a:r>
          </a:p>
          <a:p>
            <a:pPr lvl="0" algn="ctr" fontAlgn="base">
              <a:spcBef>
                <a:spcPct val="0"/>
              </a:spcBef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Консультант ЦПРПП</a:t>
            </a:r>
          </a:p>
          <a:p>
            <a:pPr lvl="0" algn="ctr" fontAlgn="base">
              <a:spcBef>
                <a:spcPct val="0"/>
              </a:spcBef>
            </a:pP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Колодяжненської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ОТГ</a:t>
            </a:r>
          </a:p>
        </p:txBody>
      </p: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3"/>
          <a:srcRect l="16846" t="7741" r="16844" b="25009"/>
          <a:stretch>
            <a:fillRect/>
          </a:stretch>
        </p:blipFill>
        <p:spPr bwMode="auto">
          <a:xfrm>
            <a:off x="642910" y="500042"/>
            <a:ext cx="3480051" cy="40719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571472" y="4572008"/>
            <a:ext cx="3429024" cy="17859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Козел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Світлана Сергіївна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закінчила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Білашівську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школу в 1988р.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Нині  директор ЗОШ І-ІІІ ст.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с.Скулин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Ковельського району</a:t>
            </a:r>
          </a:p>
        </p:txBody>
      </p:sp>
    </p:spTree>
  </p:cSld>
  <p:clrMapOvr>
    <a:masterClrMapping/>
  </p:clrMapOvr>
  <p:transition advClick="0" advTm="3969">
    <p:strips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</a:pPr>
            <a:endParaRPr lang="uk-UA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0"/>
            <a:ext cx="71438" cy="685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TextBox 5"/>
          <p:cNvSpPr txBox="1"/>
          <p:nvPr/>
        </p:nvSpPr>
        <p:spPr>
          <a:xfrm>
            <a:off x="5143504" y="785794"/>
            <a:ext cx="321471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Дякую за увагу</a:t>
            </a:r>
            <a:endParaRPr lang="uk-UA" sz="6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8" descr="D:\Майя\картинки\книги\Mal10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5500694" y="4143380"/>
            <a:ext cx="2428892" cy="2129986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969">
    <p:strips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313</Words>
  <Application>Microsoft Office PowerPoint</Application>
  <PresentationFormat>Экран (4:3)</PresentationFormat>
  <Paragraphs>66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Користувач Windows</dc:creator>
  <cp:lastModifiedBy>Користувач Windows</cp:lastModifiedBy>
  <cp:revision>36</cp:revision>
  <dcterms:created xsi:type="dcterms:W3CDTF">2021-04-15T09:43:18Z</dcterms:created>
  <dcterms:modified xsi:type="dcterms:W3CDTF">2021-04-19T09:31:26Z</dcterms:modified>
</cp:coreProperties>
</file>